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60" r:id="rId5"/>
  </p:sldMasterIdLst>
  <p:sldIdLst>
    <p:sldId id="257" r:id="rId6"/>
    <p:sldId id="256" r:id="rId7"/>
    <p:sldId id="258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DBFF0-1C46-4A96-87F7-F2A7BE96462B}" v="1" dt="2023-10-24T15:58:18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86"/>
  </p:normalViewPr>
  <p:slideViewPr>
    <p:cSldViewPr snapToGrid="0" snapToObjects="1">
      <p:cViewPr varScale="1">
        <p:scale>
          <a:sx n="75" d="100"/>
          <a:sy n="75" d="100"/>
        </p:scale>
        <p:origin x="2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ne-LA" userId="S::payne-la@dollaracademy.org.uk::da07d7d4-249b-4806-aa1b-766ffcfe30b9" providerId="AD" clId="Web-{B76DBFF0-1C46-4A96-87F7-F2A7BE96462B}"/>
    <pc:docChg chg="addSld addMainMaster modMainMaster">
      <pc:chgData name="Payne-LA" userId="S::payne-la@dollaracademy.org.uk::da07d7d4-249b-4806-aa1b-766ffcfe30b9" providerId="AD" clId="Web-{B76DBFF0-1C46-4A96-87F7-F2A7BE96462B}" dt="2023-10-24T15:58:18.149" v="0"/>
      <pc:docMkLst>
        <pc:docMk/>
      </pc:docMkLst>
      <pc:sldChg chg="add">
        <pc:chgData name="Payne-LA" userId="S::payne-la@dollaracademy.org.uk::da07d7d4-249b-4806-aa1b-766ffcfe30b9" providerId="AD" clId="Web-{B76DBFF0-1C46-4A96-87F7-F2A7BE96462B}" dt="2023-10-24T15:58:18.149" v="0"/>
        <pc:sldMkLst>
          <pc:docMk/>
          <pc:sldMk cId="894407037" sldId="258"/>
        </pc:sldMkLst>
      </pc:sldChg>
      <pc:sldMasterChg chg="add addSldLayout">
        <pc:chgData name="Payne-LA" userId="S::payne-la@dollaracademy.org.uk::da07d7d4-249b-4806-aa1b-766ffcfe30b9" providerId="AD" clId="Web-{B76DBFF0-1C46-4A96-87F7-F2A7BE96462B}" dt="2023-10-24T15:58:18.149" v="0"/>
        <pc:sldMasterMkLst>
          <pc:docMk/>
          <pc:sldMasterMk cId="535368441" sldId="2147483660"/>
        </pc:sldMasterMkLst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1504050927" sldId="2147483661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3818216334" sldId="2147483662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2441098839" sldId="2147483663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1410159241" sldId="2147483664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116014006" sldId="2147483665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541166730" sldId="2147483666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4055991356" sldId="2147483667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1068382456" sldId="2147483668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1798117598" sldId="2147483669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3687787333" sldId="2147483670"/>
          </pc:sldLayoutMkLst>
        </pc:sldLayoutChg>
        <pc:sldLayoutChg chg="ad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535368441" sldId="2147483660"/>
            <pc:sldLayoutMk cId="2264060124" sldId="2147483671"/>
          </pc:sldLayoutMkLst>
        </pc:sldLayoutChg>
      </pc:sldMasterChg>
      <pc:sldMasterChg chg="replId modSldLayout">
        <pc:chgData name="Payne-LA" userId="S::payne-la@dollaracademy.org.uk::da07d7d4-249b-4806-aa1b-766ffcfe30b9" providerId="AD" clId="Web-{B76DBFF0-1C46-4A96-87F7-F2A7BE96462B}" dt="2023-10-24T15:58:18.149" v="0"/>
        <pc:sldMasterMkLst>
          <pc:docMk/>
          <pc:sldMasterMk cId="1675276960" sldId="2147483672"/>
        </pc:sldMasterMkLst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1939129851" sldId="2147483673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3338685116" sldId="2147483674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1666580151" sldId="2147483675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2899482679" sldId="2147483676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1108021667" sldId="2147483677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1206689453" sldId="2147483678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3729739470" sldId="2147483679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379901547" sldId="2147483680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2960544154" sldId="2147483681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1117002873" sldId="2147483682"/>
          </pc:sldLayoutMkLst>
        </pc:sldLayoutChg>
        <pc:sldLayoutChg chg="replId">
          <pc:chgData name="Payne-LA" userId="S::payne-la@dollaracademy.org.uk::da07d7d4-249b-4806-aa1b-766ffcfe30b9" providerId="AD" clId="Web-{B76DBFF0-1C46-4A96-87F7-F2A7BE96462B}" dt="2023-10-24T15:58:18.149" v="0"/>
          <pc:sldLayoutMkLst>
            <pc:docMk/>
            <pc:sldMasterMk cId="1675276960" sldId="2147483672"/>
            <pc:sldLayoutMk cId="701354851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93912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11700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0135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05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8216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109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015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014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16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5991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838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38685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117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778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40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6658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89948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10802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20668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973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99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6054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832A-3FCD-B043-9EDF-DA66AB7D8201}" type="datetimeFigureOut">
              <a:rPr lang="en-ES" smtClean="0"/>
              <a:t>10/24/2023</a:t>
            </a:fld>
            <a:endParaRPr 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CF0F-7409-C245-9AEB-B8C00E89DF3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7527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C50E-221B-4E5A-B3C2-140A6C799CBC}" type="datetimeFigureOut">
              <a:rPr lang="nl-BE" smtClean="0"/>
              <a:t>24/10/2023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C543-1E8B-4F19-B746-8D518F37E61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536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EC474-AD31-2846-A339-3550D9385F7D}"/>
              </a:ext>
            </a:extLst>
          </p:cNvPr>
          <p:cNvSpPr/>
          <p:nvPr/>
        </p:nvSpPr>
        <p:spPr>
          <a:xfrm>
            <a:off x="681933" y="511006"/>
            <a:ext cx="5494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do we need?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C60B25-1454-2F49-AF4E-333FF3E39029}"/>
              </a:ext>
            </a:extLst>
          </p:cNvPr>
          <p:cNvSpPr txBox="1"/>
          <p:nvPr/>
        </p:nvSpPr>
        <p:spPr>
          <a:xfrm>
            <a:off x="681933" y="1906012"/>
            <a:ext cx="33880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3200" dirty="0"/>
              <a:t>2 glasses, 1 with salt and water and another one with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3200" dirty="0"/>
              <a:t>1 balloon with water and salt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</a:t>
            </a:r>
            <a:r>
              <a:rPr lang="en-ES" sz="3200" dirty="0"/>
              <a:t> spoon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</a:t>
            </a:r>
            <a:r>
              <a:rPr lang="en-ES" sz="3200" dirty="0"/>
              <a:t> funnel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B1B93F-66E4-CC49-A2FD-170038C75569}"/>
              </a:ext>
            </a:extLst>
          </p:cNvPr>
          <p:cNvGrpSpPr/>
          <p:nvPr/>
        </p:nvGrpSpPr>
        <p:grpSpPr>
          <a:xfrm>
            <a:off x="4069976" y="1906012"/>
            <a:ext cx="1147482" cy="1832293"/>
            <a:chOff x="4947151" y="2122598"/>
            <a:chExt cx="1147482" cy="1832293"/>
          </a:xfrm>
        </p:grpSpPr>
        <p:sp>
          <p:nvSpPr>
            <p:cNvPr id="7" name="Can 6">
              <a:extLst>
                <a:ext uri="{FF2B5EF4-FFF2-40B4-BE49-F238E27FC236}">
                  <a16:creationId xmlns:a16="http://schemas.microsoft.com/office/drawing/2014/main" id="{B1BA6F8F-2D20-6643-84ED-D5C1587D182C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DA192F8E-8D32-4543-B4E5-3855DF4090F3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9" name="Connector 8">
              <a:extLst>
                <a:ext uri="{FF2B5EF4-FFF2-40B4-BE49-F238E27FC236}">
                  <a16:creationId xmlns:a16="http://schemas.microsoft.com/office/drawing/2014/main" id="{AEB0E999-21E1-CD42-858C-26D961BD11EF}"/>
                </a:ext>
              </a:extLst>
            </p:cNvPr>
            <p:cNvSpPr/>
            <p:nvPr/>
          </p:nvSpPr>
          <p:spPr>
            <a:xfrm flipH="1">
              <a:off x="5878444" y="354701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" name="Connector 9">
              <a:extLst>
                <a:ext uri="{FF2B5EF4-FFF2-40B4-BE49-F238E27FC236}">
                  <a16:creationId xmlns:a16="http://schemas.microsoft.com/office/drawing/2014/main" id="{79372820-C93C-6042-8796-1BD66EEF4D84}"/>
                </a:ext>
              </a:extLst>
            </p:cNvPr>
            <p:cNvSpPr/>
            <p:nvPr/>
          </p:nvSpPr>
          <p:spPr>
            <a:xfrm flipH="1">
              <a:off x="5717080" y="367151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1" name="Connector 10">
              <a:extLst>
                <a:ext uri="{FF2B5EF4-FFF2-40B4-BE49-F238E27FC236}">
                  <a16:creationId xmlns:a16="http://schemas.microsoft.com/office/drawing/2014/main" id="{1F88892A-D43F-E049-871D-FE7C95F9C509}"/>
                </a:ext>
              </a:extLst>
            </p:cNvPr>
            <p:cNvSpPr/>
            <p:nvPr/>
          </p:nvSpPr>
          <p:spPr>
            <a:xfrm flipH="1">
              <a:off x="5842278" y="33821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" name="Connector 11">
              <a:extLst>
                <a:ext uri="{FF2B5EF4-FFF2-40B4-BE49-F238E27FC236}">
                  <a16:creationId xmlns:a16="http://schemas.microsoft.com/office/drawing/2014/main" id="{CC86BC04-3A3B-844B-81B0-5439E31538B1}"/>
                </a:ext>
              </a:extLst>
            </p:cNvPr>
            <p:cNvSpPr/>
            <p:nvPr/>
          </p:nvSpPr>
          <p:spPr>
            <a:xfrm flipH="1">
              <a:off x="5467104" y="3667611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" name="Connector 12">
              <a:extLst>
                <a:ext uri="{FF2B5EF4-FFF2-40B4-BE49-F238E27FC236}">
                  <a16:creationId xmlns:a16="http://schemas.microsoft.com/office/drawing/2014/main" id="{5D058A48-8B77-CD42-9AA7-595954388BBF}"/>
                </a:ext>
              </a:extLst>
            </p:cNvPr>
            <p:cNvSpPr/>
            <p:nvPr/>
          </p:nvSpPr>
          <p:spPr>
            <a:xfrm flipH="1">
              <a:off x="5178891" y="371380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4" name="Connector 13">
              <a:extLst>
                <a:ext uri="{FF2B5EF4-FFF2-40B4-BE49-F238E27FC236}">
                  <a16:creationId xmlns:a16="http://schemas.microsoft.com/office/drawing/2014/main" id="{901ED6B7-90CD-2845-AAFD-7E7E68CCFA0A}"/>
                </a:ext>
              </a:extLst>
            </p:cNvPr>
            <p:cNvSpPr/>
            <p:nvPr/>
          </p:nvSpPr>
          <p:spPr>
            <a:xfrm flipH="1">
              <a:off x="5083307" y="314943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5" name="Connector 14">
              <a:extLst>
                <a:ext uri="{FF2B5EF4-FFF2-40B4-BE49-F238E27FC236}">
                  <a16:creationId xmlns:a16="http://schemas.microsoft.com/office/drawing/2014/main" id="{92D091B8-368C-6243-81B1-151E5E967949}"/>
                </a:ext>
              </a:extLst>
            </p:cNvPr>
            <p:cNvSpPr/>
            <p:nvPr/>
          </p:nvSpPr>
          <p:spPr>
            <a:xfrm flipH="1">
              <a:off x="5528516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Connector 15">
              <a:extLst>
                <a:ext uri="{FF2B5EF4-FFF2-40B4-BE49-F238E27FC236}">
                  <a16:creationId xmlns:a16="http://schemas.microsoft.com/office/drawing/2014/main" id="{D6004D92-7090-EF40-9899-0A9198FCF73E}"/>
                </a:ext>
              </a:extLst>
            </p:cNvPr>
            <p:cNvSpPr/>
            <p:nvPr/>
          </p:nvSpPr>
          <p:spPr>
            <a:xfrm flipH="1">
              <a:off x="5689878" y="318316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7" name="Connector 16">
              <a:extLst>
                <a:ext uri="{FF2B5EF4-FFF2-40B4-BE49-F238E27FC236}">
                  <a16:creationId xmlns:a16="http://schemas.microsoft.com/office/drawing/2014/main" id="{09E45982-3B79-4B41-A572-377A960EEE4B}"/>
                </a:ext>
              </a:extLst>
            </p:cNvPr>
            <p:cNvSpPr/>
            <p:nvPr/>
          </p:nvSpPr>
          <p:spPr>
            <a:xfrm flipH="1">
              <a:off x="5467104" y="30943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8" name="Connector 17">
              <a:extLst>
                <a:ext uri="{FF2B5EF4-FFF2-40B4-BE49-F238E27FC236}">
                  <a16:creationId xmlns:a16="http://schemas.microsoft.com/office/drawing/2014/main" id="{93AD29ED-288D-8449-8577-5A2C06601CA2}"/>
                </a:ext>
              </a:extLst>
            </p:cNvPr>
            <p:cNvSpPr/>
            <p:nvPr/>
          </p:nvSpPr>
          <p:spPr>
            <a:xfrm flipH="1">
              <a:off x="5223714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9" name="Connector 18">
              <a:extLst>
                <a:ext uri="{FF2B5EF4-FFF2-40B4-BE49-F238E27FC236}">
                  <a16:creationId xmlns:a16="http://schemas.microsoft.com/office/drawing/2014/main" id="{DAD1F1C4-A7C6-9E49-A935-F330D4AB6159}"/>
                </a:ext>
              </a:extLst>
            </p:cNvPr>
            <p:cNvSpPr/>
            <p:nvPr/>
          </p:nvSpPr>
          <p:spPr>
            <a:xfrm flipH="1">
              <a:off x="5824656" y="306634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F9A7B1C-3553-C647-A94A-E42CC8CBBE1B}"/>
              </a:ext>
            </a:extLst>
          </p:cNvPr>
          <p:cNvGrpSpPr/>
          <p:nvPr/>
        </p:nvGrpSpPr>
        <p:grpSpPr>
          <a:xfrm>
            <a:off x="5642946" y="1906012"/>
            <a:ext cx="1147482" cy="1832293"/>
            <a:chOff x="4947151" y="2122598"/>
            <a:chExt cx="1147482" cy="1832293"/>
          </a:xfrm>
        </p:grpSpPr>
        <p:sp>
          <p:nvSpPr>
            <p:cNvPr id="21" name="Can 20">
              <a:extLst>
                <a:ext uri="{FF2B5EF4-FFF2-40B4-BE49-F238E27FC236}">
                  <a16:creationId xmlns:a16="http://schemas.microsoft.com/office/drawing/2014/main" id="{F86866B0-8ABD-5644-A343-41F6F9220367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22" name="Can 21">
              <a:extLst>
                <a:ext uri="{FF2B5EF4-FFF2-40B4-BE49-F238E27FC236}">
                  <a16:creationId xmlns:a16="http://schemas.microsoft.com/office/drawing/2014/main" id="{3F05D053-2E63-354A-8E3C-4E7E7FD1FF9D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48CA5BF-4F2A-CD4C-A872-87BDB8E0D0AE}"/>
              </a:ext>
            </a:extLst>
          </p:cNvPr>
          <p:cNvGrpSpPr/>
          <p:nvPr/>
        </p:nvGrpSpPr>
        <p:grpSpPr>
          <a:xfrm rot="1107562">
            <a:off x="4478753" y="3909821"/>
            <a:ext cx="1320312" cy="1049674"/>
            <a:chOff x="2795819" y="3732206"/>
            <a:chExt cx="1320312" cy="1049674"/>
          </a:xfrm>
        </p:grpSpPr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A6758C9B-16E3-7A4B-AB54-24D1EAF0AABD}"/>
                </a:ext>
              </a:extLst>
            </p:cNvPr>
            <p:cNvSpPr/>
            <p:nvPr/>
          </p:nvSpPr>
          <p:spPr>
            <a:xfrm rot="13887997">
              <a:off x="3673174" y="3656345"/>
              <a:ext cx="367096" cy="518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0F6FBFC-8F94-B241-A126-8365D5C9233A}"/>
                </a:ext>
              </a:extLst>
            </p:cNvPr>
            <p:cNvSpPr/>
            <p:nvPr/>
          </p:nvSpPr>
          <p:spPr>
            <a:xfrm rot="19147304">
              <a:off x="2795819" y="3900594"/>
              <a:ext cx="1147482" cy="8812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EBF22D4-2CAA-2842-B244-70DA9BCBB565}"/>
              </a:ext>
            </a:extLst>
          </p:cNvPr>
          <p:cNvGrpSpPr/>
          <p:nvPr/>
        </p:nvGrpSpPr>
        <p:grpSpPr>
          <a:xfrm>
            <a:off x="2767901" y="5906298"/>
            <a:ext cx="3499278" cy="1036434"/>
            <a:chOff x="1434354" y="5977094"/>
            <a:chExt cx="3499278" cy="1036434"/>
          </a:xfrm>
          <a:solidFill>
            <a:schemeClr val="bg2">
              <a:lumMod val="75000"/>
            </a:schemeClr>
          </a:solidFill>
        </p:grpSpPr>
        <p:sp>
          <p:nvSpPr>
            <p:cNvPr id="27" name="Can 26">
              <a:extLst>
                <a:ext uri="{FF2B5EF4-FFF2-40B4-BE49-F238E27FC236}">
                  <a16:creationId xmlns:a16="http://schemas.microsoft.com/office/drawing/2014/main" id="{84995A10-FE85-A444-B32E-CD9198339958}"/>
                </a:ext>
              </a:extLst>
            </p:cNvPr>
            <p:cNvSpPr/>
            <p:nvPr/>
          </p:nvSpPr>
          <p:spPr>
            <a:xfrm rot="15892327">
              <a:off x="3627126" y="5141238"/>
              <a:ext cx="228811" cy="2384200"/>
            </a:xfrm>
            <a:prstGeom prst="can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26" name="Connector 25">
              <a:extLst>
                <a:ext uri="{FF2B5EF4-FFF2-40B4-BE49-F238E27FC236}">
                  <a16:creationId xmlns:a16="http://schemas.microsoft.com/office/drawing/2014/main" id="{89CCF279-BDF5-7F46-880E-58E5A00B1B6D}"/>
                </a:ext>
              </a:extLst>
            </p:cNvPr>
            <p:cNvSpPr/>
            <p:nvPr/>
          </p:nvSpPr>
          <p:spPr>
            <a:xfrm rot="21312529">
              <a:off x="1434354" y="5977094"/>
              <a:ext cx="1479483" cy="1036434"/>
            </a:xfrm>
            <a:prstGeom prst="flowChartConnector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F2F676E-403A-BE40-8245-BD4EC6B4AEEA}"/>
              </a:ext>
            </a:extLst>
          </p:cNvPr>
          <p:cNvGrpSpPr/>
          <p:nvPr/>
        </p:nvGrpSpPr>
        <p:grpSpPr>
          <a:xfrm>
            <a:off x="2509095" y="7411776"/>
            <a:ext cx="1560881" cy="1958329"/>
            <a:chOff x="3779800" y="2608700"/>
            <a:chExt cx="741175" cy="1131392"/>
          </a:xfrm>
        </p:grpSpPr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7F5357E0-F6C8-204A-8BFA-04660A4D5C7E}"/>
                </a:ext>
              </a:extLst>
            </p:cNvPr>
            <p:cNvSpPr/>
            <p:nvPr/>
          </p:nvSpPr>
          <p:spPr>
            <a:xfrm rot="10800000">
              <a:off x="3779800" y="2608700"/>
              <a:ext cx="741175" cy="654992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31" name="Can 30">
              <a:extLst>
                <a:ext uri="{FF2B5EF4-FFF2-40B4-BE49-F238E27FC236}">
                  <a16:creationId xmlns:a16="http://schemas.microsoft.com/office/drawing/2014/main" id="{4CB471C0-5622-174A-A7FF-B835DECC6133}"/>
                </a:ext>
              </a:extLst>
            </p:cNvPr>
            <p:cNvSpPr/>
            <p:nvPr/>
          </p:nvSpPr>
          <p:spPr>
            <a:xfrm>
              <a:off x="4120842" y="2936196"/>
              <a:ext cx="52299" cy="803896"/>
            </a:xfrm>
            <a:prstGeom prst="ca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</p:grpSp>
    </p:spTree>
    <p:extLst>
      <p:ext uri="{BB962C8B-B14F-4D97-AF65-F5344CB8AC3E}">
        <p14:creationId xmlns:p14="http://schemas.microsoft.com/office/powerpoint/2010/main" val="261920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11029D-5533-464D-B6A5-10C18268E1FA}"/>
              </a:ext>
            </a:extLst>
          </p:cNvPr>
          <p:cNvSpPr txBox="1"/>
          <p:nvPr/>
        </p:nvSpPr>
        <p:spPr>
          <a:xfrm>
            <a:off x="773642" y="167762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3200" b="1" dirty="0">
                <a:solidFill>
                  <a:srgbClr val="4472C4"/>
                </a:solidFill>
                <a:ea typeface="Ayuthaya" pitchFamily="2" charset="-34"/>
                <a:cs typeface="Ayuthaya" pitchFamily="2" charset="-34"/>
              </a:rPr>
              <a:t>Floating and sinking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8B7F1AD5-935A-7A49-83E0-EA36BCA58E64}"/>
              </a:ext>
            </a:extLst>
          </p:cNvPr>
          <p:cNvSpPr/>
          <p:nvPr/>
        </p:nvSpPr>
        <p:spPr>
          <a:xfrm>
            <a:off x="205485" y="1937456"/>
            <a:ext cx="1147482" cy="1757082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F4AF512E-22AB-C843-B88C-178B9395D0C0}"/>
              </a:ext>
            </a:extLst>
          </p:cNvPr>
          <p:cNvSpPr/>
          <p:nvPr/>
        </p:nvSpPr>
        <p:spPr>
          <a:xfrm>
            <a:off x="205485" y="2559514"/>
            <a:ext cx="1147482" cy="121023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43C9A1-006A-854B-90F5-73E8AE8B782A}"/>
              </a:ext>
            </a:extLst>
          </p:cNvPr>
          <p:cNvSpPr txBox="1"/>
          <p:nvPr/>
        </p:nvSpPr>
        <p:spPr>
          <a:xfrm>
            <a:off x="1388474" y="2043900"/>
            <a:ext cx="26872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2000" dirty="0"/>
              <a:t>Fill a glass with water and salt. </a:t>
            </a:r>
          </a:p>
          <a:p>
            <a:pPr marL="342900" indent="-342900" algn="ctr">
              <a:buAutoNum type="arabicParenR"/>
            </a:pPr>
            <a:endParaRPr lang="en-ES" dirty="0"/>
          </a:p>
        </p:txBody>
      </p:sp>
      <p:sp>
        <p:nvSpPr>
          <p:cNvPr id="18" name="Can 17">
            <a:extLst>
              <a:ext uri="{FF2B5EF4-FFF2-40B4-BE49-F238E27FC236}">
                <a16:creationId xmlns:a16="http://schemas.microsoft.com/office/drawing/2014/main" id="{05F6F25C-1D88-8F43-AD35-CA4AC74F0975}"/>
              </a:ext>
            </a:extLst>
          </p:cNvPr>
          <p:cNvSpPr/>
          <p:nvPr/>
        </p:nvSpPr>
        <p:spPr>
          <a:xfrm rot="13023453">
            <a:off x="1159629" y="538005"/>
            <a:ext cx="350744" cy="1146494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E440A20-08FC-FC4F-AD93-6FD072283BE2}"/>
              </a:ext>
            </a:extLst>
          </p:cNvPr>
          <p:cNvGrpSpPr/>
          <p:nvPr/>
        </p:nvGrpSpPr>
        <p:grpSpPr>
          <a:xfrm rot="21265825">
            <a:off x="3009875" y="3090760"/>
            <a:ext cx="1320312" cy="1049674"/>
            <a:chOff x="2795819" y="3732206"/>
            <a:chExt cx="1320312" cy="1049674"/>
          </a:xfrm>
        </p:grpSpPr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E7D13282-66E0-F34D-86AF-9300A5C6C0FD}"/>
                </a:ext>
              </a:extLst>
            </p:cNvPr>
            <p:cNvSpPr/>
            <p:nvPr/>
          </p:nvSpPr>
          <p:spPr>
            <a:xfrm rot="13887997">
              <a:off x="3673174" y="3656345"/>
              <a:ext cx="367096" cy="518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B147A97-57D1-1945-B0CF-BC5D8DC15502}"/>
                </a:ext>
              </a:extLst>
            </p:cNvPr>
            <p:cNvSpPr/>
            <p:nvPr/>
          </p:nvSpPr>
          <p:spPr>
            <a:xfrm rot="19147304">
              <a:off x="2795819" y="3900594"/>
              <a:ext cx="1147482" cy="8812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sp>
        <p:nvSpPr>
          <p:cNvPr id="19" name="Connector 18">
            <a:extLst>
              <a:ext uri="{FF2B5EF4-FFF2-40B4-BE49-F238E27FC236}">
                <a16:creationId xmlns:a16="http://schemas.microsoft.com/office/drawing/2014/main" id="{AB39C45D-6FAF-4A4B-B582-940455933393}"/>
              </a:ext>
            </a:extLst>
          </p:cNvPr>
          <p:cNvSpPr/>
          <p:nvPr/>
        </p:nvSpPr>
        <p:spPr>
          <a:xfrm flipH="1">
            <a:off x="589624" y="1741649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Connector 19">
            <a:extLst>
              <a:ext uri="{FF2B5EF4-FFF2-40B4-BE49-F238E27FC236}">
                <a16:creationId xmlns:a16="http://schemas.microsoft.com/office/drawing/2014/main" id="{1584ABE6-9011-5846-AE25-CE60FC54B37B}"/>
              </a:ext>
            </a:extLst>
          </p:cNvPr>
          <p:cNvSpPr/>
          <p:nvPr/>
        </p:nvSpPr>
        <p:spPr>
          <a:xfrm flipH="1">
            <a:off x="849601" y="1746456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Connector 20">
            <a:extLst>
              <a:ext uri="{FF2B5EF4-FFF2-40B4-BE49-F238E27FC236}">
                <a16:creationId xmlns:a16="http://schemas.microsoft.com/office/drawing/2014/main" id="{20BCD2DC-1403-3244-B0F4-13A31515D13D}"/>
              </a:ext>
            </a:extLst>
          </p:cNvPr>
          <p:cNvSpPr/>
          <p:nvPr/>
        </p:nvSpPr>
        <p:spPr>
          <a:xfrm flipH="1">
            <a:off x="374472" y="2244376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Connector 21">
            <a:extLst>
              <a:ext uri="{FF2B5EF4-FFF2-40B4-BE49-F238E27FC236}">
                <a16:creationId xmlns:a16="http://schemas.microsoft.com/office/drawing/2014/main" id="{2F69E5EA-2CB2-0445-B4E7-2C718F724990}"/>
              </a:ext>
            </a:extLst>
          </p:cNvPr>
          <p:cNvSpPr/>
          <p:nvPr/>
        </p:nvSpPr>
        <p:spPr>
          <a:xfrm flipH="1">
            <a:off x="795813" y="2084154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Connector 22">
            <a:extLst>
              <a:ext uri="{FF2B5EF4-FFF2-40B4-BE49-F238E27FC236}">
                <a16:creationId xmlns:a16="http://schemas.microsoft.com/office/drawing/2014/main" id="{DBE39E97-5436-894A-A539-75B25BD91BB6}"/>
              </a:ext>
            </a:extLst>
          </p:cNvPr>
          <p:cNvSpPr/>
          <p:nvPr/>
        </p:nvSpPr>
        <p:spPr>
          <a:xfrm flipH="1">
            <a:off x="1029202" y="1816860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Connector 23">
            <a:extLst>
              <a:ext uri="{FF2B5EF4-FFF2-40B4-BE49-F238E27FC236}">
                <a16:creationId xmlns:a16="http://schemas.microsoft.com/office/drawing/2014/main" id="{8910C737-E662-4D4E-8BEA-03FC4697E555}"/>
              </a:ext>
            </a:extLst>
          </p:cNvPr>
          <p:cNvSpPr/>
          <p:nvPr/>
        </p:nvSpPr>
        <p:spPr>
          <a:xfrm flipH="1">
            <a:off x="1055790" y="2093673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Connector 24">
            <a:extLst>
              <a:ext uri="{FF2B5EF4-FFF2-40B4-BE49-F238E27FC236}">
                <a16:creationId xmlns:a16="http://schemas.microsoft.com/office/drawing/2014/main" id="{4E51A96E-7FF3-EB41-BE80-B23CB6A305A8}"/>
              </a:ext>
            </a:extLst>
          </p:cNvPr>
          <p:cNvSpPr/>
          <p:nvPr/>
        </p:nvSpPr>
        <p:spPr>
          <a:xfrm flipH="1">
            <a:off x="725438" y="2476525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6" name="Connector 25">
            <a:extLst>
              <a:ext uri="{FF2B5EF4-FFF2-40B4-BE49-F238E27FC236}">
                <a16:creationId xmlns:a16="http://schemas.microsoft.com/office/drawing/2014/main" id="{977021A5-F76D-894B-87EB-E80BC29260AC}"/>
              </a:ext>
            </a:extLst>
          </p:cNvPr>
          <p:cNvSpPr/>
          <p:nvPr/>
        </p:nvSpPr>
        <p:spPr>
          <a:xfrm flipH="1">
            <a:off x="1098228" y="2397424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Connector 26">
            <a:extLst>
              <a:ext uri="{FF2B5EF4-FFF2-40B4-BE49-F238E27FC236}">
                <a16:creationId xmlns:a16="http://schemas.microsoft.com/office/drawing/2014/main" id="{450C367B-7590-0B46-A95A-537DBF43658D}"/>
              </a:ext>
            </a:extLst>
          </p:cNvPr>
          <p:cNvSpPr/>
          <p:nvPr/>
        </p:nvSpPr>
        <p:spPr>
          <a:xfrm flipH="1">
            <a:off x="374472" y="2523514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Connector 27">
            <a:extLst>
              <a:ext uri="{FF2B5EF4-FFF2-40B4-BE49-F238E27FC236}">
                <a16:creationId xmlns:a16="http://schemas.microsoft.com/office/drawing/2014/main" id="{BEF6E0F7-C54B-584A-B35A-3CDBD3702510}"/>
              </a:ext>
            </a:extLst>
          </p:cNvPr>
          <p:cNvSpPr/>
          <p:nvPr/>
        </p:nvSpPr>
        <p:spPr>
          <a:xfrm flipH="1">
            <a:off x="742024" y="1894049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Connector 28">
            <a:extLst>
              <a:ext uri="{FF2B5EF4-FFF2-40B4-BE49-F238E27FC236}">
                <a16:creationId xmlns:a16="http://schemas.microsoft.com/office/drawing/2014/main" id="{C5C71789-28A8-C747-BFA0-0ECC0E6DC9A0}"/>
              </a:ext>
            </a:extLst>
          </p:cNvPr>
          <p:cNvSpPr/>
          <p:nvPr/>
        </p:nvSpPr>
        <p:spPr>
          <a:xfrm flipH="1">
            <a:off x="625483" y="2153971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Connector 29">
            <a:extLst>
              <a:ext uri="{FF2B5EF4-FFF2-40B4-BE49-F238E27FC236}">
                <a16:creationId xmlns:a16="http://schemas.microsoft.com/office/drawing/2014/main" id="{87BA1260-90F0-D94B-AC77-ABE880C81A83}"/>
              </a:ext>
            </a:extLst>
          </p:cNvPr>
          <p:cNvSpPr/>
          <p:nvPr/>
        </p:nvSpPr>
        <p:spPr>
          <a:xfrm flipH="1">
            <a:off x="1046824" y="2198849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Connector 30">
            <a:extLst>
              <a:ext uri="{FF2B5EF4-FFF2-40B4-BE49-F238E27FC236}">
                <a16:creationId xmlns:a16="http://schemas.microsoft.com/office/drawing/2014/main" id="{440CBF03-70D7-EA4A-B458-D09059D68F8A}"/>
              </a:ext>
            </a:extLst>
          </p:cNvPr>
          <p:cNvSpPr/>
          <p:nvPr/>
        </p:nvSpPr>
        <p:spPr>
          <a:xfrm flipH="1">
            <a:off x="1199224" y="2351249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Connector 31">
            <a:extLst>
              <a:ext uri="{FF2B5EF4-FFF2-40B4-BE49-F238E27FC236}">
                <a16:creationId xmlns:a16="http://schemas.microsoft.com/office/drawing/2014/main" id="{04B6BC18-8FD8-9140-A5B0-40E8BCA5F3FF}"/>
              </a:ext>
            </a:extLst>
          </p:cNvPr>
          <p:cNvSpPr/>
          <p:nvPr/>
        </p:nvSpPr>
        <p:spPr>
          <a:xfrm flipH="1">
            <a:off x="366179" y="1894049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Connector 32">
            <a:extLst>
              <a:ext uri="{FF2B5EF4-FFF2-40B4-BE49-F238E27FC236}">
                <a16:creationId xmlns:a16="http://schemas.microsoft.com/office/drawing/2014/main" id="{5B1CB42C-CC89-D546-AFC4-BFB130489715}"/>
              </a:ext>
            </a:extLst>
          </p:cNvPr>
          <p:cNvSpPr/>
          <p:nvPr/>
        </p:nvSpPr>
        <p:spPr>
          <a:xfrm flipH="1">
            <a:off x="948212" y="2998022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Connector 33">
            <a:extLst>
              <a:ext uri="{FF2B5EF4-FFF2-40B4-BE49-F238E27FC236}">
                <a16:creationId xmlns:a16="http://schemas.microsoft.com/office/drawing/2014/main" id="{532810A8-A11C-D847-9577-3C4CE9DD2606}"/>
              </a:ext>
            </a:extLst>
          </p:cNvPr>
          <p:cNvSpPr/>
          <p:nvPr/>
        </p:nvSpPr>
        <p:spPr>
          <a:xfrm flipH="1">
            <a:off x="725438" y="2909226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Connector 34">
            <a:extLst>
              <a:ext uri="{FF2B5EF4-FFF2-40B4-BE49-F238E27FC236}">
                <a16:creationId xmlns:a16="http://schemas.microsoft.com/office/drawing/2014/main" id="{42B33A25-88FD-724E-BF34-88F09B556DB4}"/>
              </a:ext>
            </a:extLst>
          </p:cNvPr>
          <p:cNvSpPr/>
          <p:nvPr/>
        </p:nvSpPr>
        <p:spPr>
          <a:xfrm flipH="1">
            <a:off x="482048" y="3173547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6" name="Connector 35">
            <a:extLst>
              <a:ext uri="{FF2B5EF4-FFF2-40B4-BE49-F238E27FC236}">
                <a16:creationId xmlns:a16="http://schemas.microsoft.com/office/drawing/2014/main" id="{C99F59FC-1488-9F44-8D02-5789BD7A0013}"/>
              </a:ext>
            </a:extLst>
          </p:cNvPr>
          <p:cNvSpPr/>
          <p:nvPr/>
        </p:nvSpPr>
        <p:spPr>
          <a:xfrm flipH="1">
            <a:off x="1082990" y="2881205"/>
            <a:ext cx="107576" cy="120596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4F29CD7-1910-7841-AD70-1D8D961BD1E2}"/>
              </a:ext>
            </a:extLst>
          </p:cNvPr>
          <p:cNvGrpSpPr/>
          <p:nvPr/>
        </p:nvGrpSpPr>
        <p:grpSpPr>
          <a:xfrm rot="2629009">
            <a:off x="3938628" y="2387234"/>
            <a:ext cx="741175" cy="1131392"/>
            <a:chOff x="3779800" y="2608700"/>
            <a:chExt cx="741175" cy="1131392"/>
          </a:xfrm>
        </p:grpSpPr>
        <p:sp>
          <p:nvSpPr>
            <p:cNvPr id="78" name="Triangle 77">
              <a:extLst>
                <a:ext uri="{FF2B5EF4-FFF2-40B4-BE49-F238E27FC236}">
                  <a16:creationId xmlns:a16="http://schemas.microsoft.com/office/drawing/2014/main" id="{BC470469-6647-484E-B9BE-6C5C2DB55A08}"/>
                </a:ext>
              </a:extLst>
            </p:cNvPr>
            <p:cNvSpPr/>
            <p:nvPr/>
          </p:nvSpPr>
          <p:spPr>
            <a:xfrm rot="10800000">
              <a:off x="3779800" y="2608700"/>
              <a:ext cx="741175" cy="654992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79" name="Can 78">
              <a:extLst>
                <a:ext uri="{FF2B5EF4-FFF2-40B4-BE49-F238E27FC236}">
                  <a16:creationId xmlns:a16="http://schemas.microsoft.com/office/drawing/2014/main" id="{BE1755AF-7BF0-D849-8373-FF3ADDF93D97}"/>
                </a:ext>
              </a:extLst>
            </p:cNvPr>
            <p:cNvSpPr/>
            <p:nvPr/>
          </p:nvSpPr>
          <p:spPr>
            <a:xfrm>
              <a:off x="4120842" y="2936196"/>
              <a:ext cx="52299" cy="803896"/>
            </a:xfrm>
            <a:prstGeom prst="ca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868430F-7895-714F-A5D0-9276FD4E06A3}"/>
              </a:ext>
            </a:extLst>
          </p:cNvPr>
          <p:cNvGrpSpPr/>
          <p:nvPr/>
        </p:nvGrpSpPr>
        <p:grpSpPr>
          <a:xfrm rot="17281748">
            <a:off x="5199222" y="1359500"/>
            <a:ext cx="1147482" cy="1832293"/>
            <a:chOff x="4947151" y="2122598"/>
            <a:chExt cx="1147482" cy="1832293"/>
          </a:xfrm>
        </p:grpSpPr>
        <p:sp>
          <p:nvSpPr>
            <p:cNvPr id="57" name="Can 56">
              <a:extLst>
                <a:ext uri="{FF2B5EF4-FFF2-40B4-BE49-F238E27FC236}">
                  <a16:creationId xmlns:a16="http://schemas.microsoft.com/office/drawing/2014/main" id="{AE9DA7C4-D36A-1444-B7FD-0A08296BA3B2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id="{E97EE6C3-7E20-5544-BE0C-F905AA5B7F24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60" name="Connector 59">
              <a:extLst>
                <a:ext uri="{FF2B5EF4-FFF2-40B4-BE49-F238E27FC236}">
                  <a16:creationId xmlns:a16="http://schemas.microsoft.com/office/drawing/2014/main" id="{2A66E2D0-F94F-334D-8E6A-0BD8B8379B81}"/>
                </a:ext>
              </a:extLst>
            </p:cNvPr>
            <p:cNvSpPr/>
            <p:nvPr/>
          </p:nvSpPr>
          <p:spPr>
            <a:xfrm flipH="1">
              <a:off x="5878444" y="354701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2" name="Connector 61">
              <a:extLst>
                <a:ext uri="{FF2B5EF4-FFF2-40B4-BE49-F238E27FC236}">
                  <a16:creationId xmlns:a16="http://schemas.microsoft.com/office/drawing/2014/main" id="{0B249F6C-4F52-B948-A9EB-B2BB3DDEF8CD}"/>
                </a:ext>
              </a:extLst>
            </p:cNvPr>
            <p:cNvSpPr/>
            <p:nvPr/>
          </p:nvSpPr>
          <p:spPr>
            <a:xfrm flipH="1">
              <a:off x="5717080" y="367151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3" name="Connector 62">
              <a:extLst>
                <a:ext uri="{FF2B5EF4-FFF2-40B4-BE49-F238E27FC236}">
                  <a16:creationId xmlns:a16="http://schemas.microsoft.com/office/drawing/2014/main" id="{1904AEF8-DAE4-6242-A51B-DF108F1CBE0A}"/>
                </a:ext>
              </a:extLst>
            </p:cNvPr>
            <p:cNvSpPr/>
            <p:nvPr/>
          </p:nvSpPr>
          <p:spPr>
            <a:xfrm flipH="1">
              <a:off x="5842278" y="33821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5" name="Connector 64">
              <a:extLst>
                <a:ext uri="{FF2B5EF4-FFF2-40B4-BE49-F238E27FC236}">
                  <a16:creationId xmlns:a16="http://schemas.microsoft.com/office/drawing/2014/main" id="{56DD2797-9997-1F41-8364-DC176F1DC9D1}"/>
                </a:ext>
              </a:extLst>
            </p:cNvPr>
            <p:cNvSpPr/>
            <p:nvPr/>
          </p:nvSpPr>
          <p:spPr>
            <a:xfrm flipH="1">
              <a:off x="5467104" y="3667611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6" name="Connector 65">
              <a:extLst>
                <a:ext uri="{FF2B5EF4-FFF2-40B4-BE49-F238E27FC236}">
                  <a16:creationId xmlns:a16="http://schemas.microsoft.com/office/drawing/2014/main" id="{CCB1A71F-9112-234E-BDD6-33E4130AAF26}"/>
                </a:ext>
              </a:extLst>
            </p:cNvPr>
            <p:cNvSpPr/>
            <p:nvPr/>
          </p:nvSpPr>
          <p:spPr>
            <a:xfrm flipH="1">
              <a:off x="5178891" y="371380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7" name="Connector 66">
              <a:extLst>
                <a:ext uri="{FF2B5EF4-FFF2-40B4-BE49-F238E27FC236}">
                  <a16:creationId xmlns:a16="http://schemas.microsoft.com/office/drawing/2014/main" id="{D91EAAC2-63CC-9C45-9663-99F98B0DB3C7}"/>
                </a:ext>
              </a:extLst>
            </p:cNvPr>
            <p:cNvSpPr/>
            <p:nvPr/>
          </p:nvSpPr>
          <p:spPr>
            <a:xfrm flipH="1">
              <a:off x="5083307" y="314943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1" name="Connector 70">
              <a:extLst>
                <a:ext uri="{FF2B5EF4-FFF2-40B4-BE49-F238E27FC236}">
                  <a16:creationId xmlns:a16="http://schemas.microsoft.com/office/drawing/2014/main" id="{C5C542DF-A106-4747-AC4D-92983C666D8D}"/>
                </a:ext>
              </a:extLst>
            </p:cNvPr>
            <p:cNvSpPr/>
            <p:nvPr/>
          </p:nvSpPr>
          <p:spPr>
            <a:xfrm flipH="1">
              <a:off x="5528516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3" name="Connector 72">
              <a:extLst>
                <a:ext uri="{FF2B5EF4-FFF2-40B4-BE49-F238E27FC236}">
                  <a16:creationId xmlns:a16="http://schemas.microsoft.com/office/drawing/2014/main" id="{57CC5C75-020E-8944-BEEB-4CC9D94F9141}"/>
                </a:ext>
              </a:extLst>
            </p:cNvPr>
            <p:cNvSpPr/>
            <p:nvPr/>
          </p:nvSpPr>
          <p:spPr>
            <a:xfrm flipH="1">
              <a:off x="5689878" y="318316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4" name="Connector 73">
              <a:extLst>
                <a:ext uri="{FF2B5EF4-FFF2-40B4-BE49-F238E27FC236}">
                  <a16:creationId xmlns:a16="http://schemas.microsoft.com/office/drawing/2014/main" id="{8CA6DB85-556B-C44D-90AE-885D15017E07}"/>
                </a:ext>
              </a:extLst>
            </p:cNvPr>
            <p:cNvSpPr/>
            <p:nvPr/>
          </p:nvSpPr>
          <p:spPr>
            <a:xfrm flipH="1">
              <a:off x="5467104" y="30943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5" name="Connector 74">
              <a:extLst>
                <a:ext uri="{FF2B5EF4-FFF2-40B4-BE49-F238E27FC236}">
                  <a16:creationId xmlns:a16="http://schemas.microsoft.com/office/drawing/2014/main" id="{55F671A1-25FD-5D43-8EAD-34BA23A044AF}"/>
                </a:ext>
              </a:extLst>
            </p:cNvPr>
            <p:cNvSpPr/>
            <p:nvPr/>
          </p:nvSpPr>
          <p:spPr>
            <a:xfrm flipH="1">
              <a:off x="5223714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6" name="Connector 75">
              <a:extLst>
                <a:ext uri="{FF2B5EF4-FFF2-40B4-BE49-F238E27FC236}">
                  <a16:creationId xmlns:a16="http://schemas.microsoft.com/office/drawing/2014/main" id="{EA0BB1F1-C9D6-9C46-B657-8C16CFEEFD50}"/>
                </a:ext>
              </a:extLst>
            </p:cNvPr>
            <p:cNvSpPr/>
            <p:nvPr/>
          </p:nvSpPr>
          <p:spPr>
            <a:xfrm flipH="1">
              <a:off x="5824656" y="306634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19D6FEC3-AFE9-484F-B3F1-0903D68E67AD}"/>
              </a:ext>
            </a:extLst>
          </p:cNvPr>
          <p:cNvSpPr txBox="1"/>
          <p:nvPr/>
        </p:nvSpPr>
        <p:spPr>
          <a:xfrm>
            <a:off x="4097174" y="3495717"/>
            <a:ext cx="25339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Put the mix in a balloon and make sure that there is no air inside.</a:t>
            </a:r>
          </a:p>
          <a:p>
            <a:endParaRPr lang="en-ES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982B907-F925-5744-9E68-474939345629}"/>
              </a:ext>
            </a:extLst>
          </p:cNvPr>
          <p:cNvGrpSpPr/>
          <p:nvPr/>
        </p:nvGrpSpPr>
        <p:grpSpPr>
          <a:xfrm rot="21265825">
            <a:off x="749374" y="4720108"/>
            <a:ext cx="1316643" cy="986062"/>
            <a:chOff x="2795819" y="3795818"/>
            <a:chExt cx="1316643" cy="986062"/>
          </a:xfrm>
        </p:grpSpPr>
        <p:sp>
          <p:nvSpPr>
            <p:cNvPr id="84" name="Triangle 83">
              <a:extLst>
                <a:ext uri="{FF2B5EF4-FFF2-40B4-BE49-F238E27FC236}">
                  <a16:creationId xmlns:a16="http://schemas.microsoft.com/office/drawing/2014/main" id="{C7334D5C-B151-4A4C-8941-008E142B38B8}"/>
                </a:ext>
              </a:extLst>
            </p:cNvPr>
            <p:cNvSpPr/>
            <p:nvPr/>
          </p:nvSpPr>
          <p:spPr>
            <a:xfrm rot="13887997">
              <a:off x="3669505" y="3719957"/>
              <a:ext cx="367096" cy="51881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7A3985AD-AE00-8040-8368-774EC5F1CCF1}"/>
                </a:ext>
              </a:extLst>
            </p:cNvPr>
            <p:cNvSpPr/>
            <p:nvPr/>
          </p:nvSpPr>
          <p:spPr>
            <a:xfrm rot="19147304">
              <a:off x="2795819" y="3900594"/>
              <a:ext cx="1147482" cy="8812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B6161979-55ED-2545-9B0A-C1E2CC4DD031}"/>
              </a:ext>
            </a:extLst>
          </p:cNvPr>
          <p:cNvSpPr txBox="1"/>
          <p:nvPr/>
        </p:nvSpPr>
        <p:spPr>
          <a:xfrm rot="2687132">
            <a:off x="877701" y="4677956"/>
            <a:ext cx="1972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dirty="0"/>
              <a:t>- - - - - - - -</a:t>
            </a:r>
          </a:p>
        </p:txBody>
      </p:sp>
      <p:pic>
        <p:nvPicPr>
          <p:cNvPr id="88" name="Graphic 87" descr="Scissors">
            <a:extLst>
              <a:ext uri="{FF2B5EF4-FFF2-40B4-BE49-F238E27FC236}">
                <a16:creationId xmlns:a16="http://schemas.microsoft.com/office/drawing/2014/main" id="{3130260B-5863-924F-BD10-DB7E86E1E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353873">
            <a:off x="643760" y="3741675"/>
            <a:ext cx="914400" cy="9144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22BB0536-87EF-B645-9BCA-8BA070636483}"/>
              </a:ext>
            </a:extLst>
          </p:cNvPr>
          <p:cNvSpPr txBox="1"/>
          <p:nvPr/>
        </p:nvSpPr>
        <p:spPr>
          <a:xfrm>
            <a:off x="2114185" y="4857689"/>
            <a:ext cx="301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2000" dirty="0"/>
              <a:t>Cut the top of the balloon.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4E90FAB-6FF8-9A4E-9D4F-28009FB28DC4}"/>
              </a:ext>
            </a:extLst>
          </p:cNvPr>
          <p:cNvGrpSpPr/>
          <p:nvPr/>
        </p:nvGrpSpPr>
        <p:grpSpPr>
          <a:xfrm>
            <a:off x="3598228" y="5541544"/>
            <a:ext cx="1147482" cy="1832293"/>
            <a:chOff x="4947151" y="2122598"/>
            <a:chExt cx="1147482" cy="1832293"/>
          </a:xfrm>
        </p:grpSpPr>
        <p:sp>
          <p:nvSpPr>
            <p:cNvPr id="92" name="Can 91">
              <a:extLst>
                <a:ext uri="{FF2B5EF4-FFF2-40B4-BE49-F238E27FC236}">
                  <a16:creationId xmlns:a16="http://schemas.microsoft.com/office/drawing/2014/main" id="{7781929F-CFD9-2148-BA6B-C92C26AC90D7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93" name="Can 92">
              <a:extLst>
                <a:ext uri="{FF2B5EF4-FFF2-40B4-BE49-F238E27FC236}">
                  <a16:creationId xmlns:a16="http://schemas.microsoft.com/office/drawing/2014/main" id="{3C063908-70A4-9646-961A-9CCFDF4FB424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94" name="Connector 93">
              <a:extLst>
                <a:ext uri="{FF2B5EF4-FFF2-40B4-BE49-F238E27FC236}">
                  <a16:creationId xmlns:a16="http://schemas.microsoft.com/office/drawing/2014/main" id="{E7E0FCD9-220F-6144-89DA-4DDC1FC30DE6}"/>
                </a:ext>
              </a:extLst>
            </p:cNvPr>
            <p:cNvSpPr/>
            <p:nvPr/>
          </p:nvSpPr>
          <p:spPr>
            <a:xfrm flipH="1">
              <a:off x="5878444" y="354701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5" name="Connector 94">
              <a:extLst>
                <a:ext uri="{FF2B5EF4-FFF2-40B4-BE49-F238E27FC236}">
                  <a16:creationId xmlns:a16="http://schemas.microsoft.com/office/drawing/2014/main" id="{F329F2FC-3C0F-464E-B3A1-95A03DEB18E9}"/>
                </a:ext>
              </a:extLst>
            </p:cNvPr>
            <p:cNvSpPr/>
            <p:nvPr/>
          </p:nvSpPr>
          <p:spPr>
            <a:xfrm flipH="1">
              <a:off x="5717080" y="367151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6" name="Connector 95">
              <a:extLst>
                <a:ext uri="{FF2B5EF4-FFF2-40B4-BE49-F238E27FC236}">
                  <a16:creationId xmlns:a16="http://schemas.microsoft.com/office/drawing/2014/main" id="{6DF6AE23-61E6-B644-8045-4FBD3D737CCE}"/>
                </a:ext>
              </a:extLst>
            </p:cNvPr>
            <p:cNvSpPr/>
            <p:nvPr/>
          </p:nvSpPr>
          <p:spPr>
            <a:xfrm flipH="1">
              <a:off x="5842278" y="33821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7" name="Connector 96">
              <a:extLst>
                <a:ext uri="{FF2B5EF4-FFF2-40B4-BE49-F238E27FC236}">
                  <a16:creationId xmlns:a16="http://schemas.microsoft.com/office/drawing/2014/main" id="{1CB2514E-DFF9-5B42-9F7F-F35750973C13}"/>
                </a:ext>
              </a:extLst>
            </p:cNvPr>
            <p:cNvSpPr/>
            <p:nvPr/>
          </p:nvSpPr>
          <p:spPr>
            <a:xfrm flipH="1">
              <a:off x="5467104" y="3667611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8" name="Connector 97">
              <a:extLst>
                <a:ext uri="{FF2B5EF4-FFF2-40B4-BE49-F238E27FC236}">
                  <a16:creationId xmlns:a16="http://schemas.microsoft.com/office/drawing/2014/main" id="{50A8D87D-2072-434C-BCDB-383898A2AF91}"/>
                </a:ext>
              </a:extLst>
            </p:cNvPr>
            <p:cNvSpPr/>
            <p:nvPr/>
          </p:nvSpPr>
          <p:spPr>
            <a:xfrm flipH="1">
              <a:off x="5178891" y="371380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9" name="Connector 98">
              <a:extLst>
                <a:ext uri="{FF2B5EF4-FFF2-40B4-BE49-F238E27FC236}">
                  <a16:creationId xmlns:a16="http://schemas.microsoft.com/office/drawing/2014/main" id="{94D96BBA-CC34-B841-A218-0666CF7ACAD2}"/>
                </a:ext>
              </a:extLst>
            </p:cNvPr>
            <p:cNvSpPr/>
            <p:nvPr/>
          </p:nvSpPr>
          <p:spPr>
            <a:xfrm flipH="1">
              <a:off x="5083307" y="314943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0" name="Connector 99">
              <a:extLst>
                <a:ext uri="{FF2B5EF4-FFF2-40B4-BE49-F238E27FC236}">
                  <a16:creationId xmlns:a16="http://schemas.microsoft.com/office/drawing/2014/main" id="{B6465658-1B75-664A-AEE5-D7A1DA3DB7D5}"/>
                </a:ext>
              </a:extLst>
            </p:cNvPr>
            <p:cNvSpPr/>
            <p:nvPr/>
          </p:nvSpPr>
          <p:spPr>
            <a:xfrm flipH="1">
              <a:off x="5528516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1" name="Connector 100">
              <a:extLst>
                <a:ext uri="{FF2B5EF4-FFF2-40B4-BE49-F238E27FC236}">
                  <a16:creationId xmlns:a16="http://schemas.microsoft.com/office/drawing/2014/main" id="{0A9838A3-4BCB-7D44-B370-6A0167F578CD}"/>
                </a:ext>
              </a:extLst>
            </p:cNvPr>
            <p:cNvSpPr/>
            <p:nvPr/>
          </p:nvSpPr>
          <p:spPr>
            <a:xfrm flipH="1">
              <a:off x="5689878" y="318316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2" name="Connector 101">
              <a:extLst>
                <a:ext uri="{FF2B5EF4-FFF2-40B4-BE49-F238E27FC236}">
                  <a16:creationId xmlns:a16="http://schemas.microsoft.com/office/drawing/2014/main" id="{C2B212F2-4CB3-084A-B0F8-304D7F2919E4}"/>
                </a:ext>
              </a:extLst>
            </p:cNvPr>
            <p:cNvSpPr/>
            <p:nvPr/>
          </p:nvSpPr>
          <p:spPr>
            <a:xfrm flipH="1">
              <a:off x="5467104" y="30943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3" name="Connector 102">
              <a:extLst>
                <a:ext uri="{FF2B5EF4-FFF2-40B4-BE49-F238E27FC236}">
                  <a16:creationId xmlns:a16="http://schemas.microsoft.com/office/drawing/2014/main" id="{423BBA4E-D3D9-A244-B6D3-04586956DA37}"/>
                </a:ext>
              </a:extLst>
            </p:cNvPr>
            <p:cNvSpPr/>
            <p:nvPr/>
          </p:nvSpPr>
          <p:spPr>
            <a:xfrm flipH="1">
              <a:off x="5223714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04" name="Connector 103">
              <a:extLst>
                <a:ext uri="{FF2B5EF4-FFF2-40B4-BE49-F238E27FC236}">
                  <a16:creationId xmlns:a16="http://schemas.microsoft.com/office/drawing/2014/main" id="{A259EACD-CE7B-784A-A380-B819EEF14680}"/>
                </a:ext>
              </a:extLst>
            </p:cNvPr>
            <p:cNvSpPr/>
            <p:nvPr/>
          </p:nvSpPr>
          <p:spPr>
            <a:xfrm flipH="1">
              <a:off x="5824656" y="306634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65E2DC4-69B5-B441-A375-74A0C8972D65}"/>
              </a:ext>
            </a:extLst>
          </p:cNvPr>
          <p:cNvGrpSpPr/>
          <p:nvPr/>
        </p:nvGrpSpPr>
        <p:grpSpPr>
          <a:xfrm>
            <a:off x="5171198" y="5541544"/>
            <a:ext cx="1147482" cy="1832293"/>
            <a:chOff x="4947151" y="2122598"/>
            <a:chExt cx="1147482" cy="1832293"/>
          </a:xfrm>
        </p:grpSpPr>
        <p:sp>
          <p:nvSpPr>
            <p:cNvPr id="107" name="Can 106">
              <a:extLst>
                <a:ext uri="{FF2B5EF4-FFF2-40B4-BE49-F238E27FC236}">
                  <a16:creationId xmlns:a16="http://schemas.microsoft.com/office/drawing/2014/main" id="{BFBFE443-A2FE-D74F-8D47-FBC7E01BE54B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108" name="Can 107">
              <a:extLst>
                <a:ext uri="{FF2B5EF4-FFF2-40B4-BE49-F238E27FC236}">
                  <a16:creationId xmlns:a16="http://schemas.microsoft.com/office/drawing/2014/main" id="{E70E815C-11B4-C640-B257-A3877D2DA4D1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B530DF9-1496-364E-9568-3993D8B2FB4B}"/>
              </a:ext>
            </a:extLst>
          </p:cNvPr>
          <p:cNvGrpSpPr/>
          <p:nvPr/>
        </p:nvGrpSpPr>
        <p:grpSpPr>
          <a:xfrm>
            <a:off x="313186" y="7899774"/>
            <a:ext cx="1147482" cy="1832293"/>
            <a:chOff x="4947151" y="2122598"/>
            <a:chExt cx="1147482" cy="1832293"/>
          </a:xfrm>
        </p:grpSpPr>
        <p:sp>
          <p:nvSpPr>
            <p:cNvPr id="121" name="Can 120">
              <a:extLst>
                <a:ext uri="{FF2B5EF4-FFF2-40B4-BE49-F238E27FC236}">
                  <a16:creationId xmlns:a16="http://schemas.microsoft.com/office/drawing/2014/main" id="{C4F24EFA-5C81-AE4B-9576-B83E4D0A48F9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122" name="Can 121">
              <a:extLst>
                <a:ext uri="{FF2B5EF4-FFF2-40B4-BE49-F238E27FC236}">
                  <a16:creationId xmlns:a16="http://schemas.microsoft.com/office/drawing/2014/main" id="{FD1A5116-3C98-DE48-BFAE-10D3D4F09FE2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123" name="Connector 122">
              <a:extLst>
                <a:ext uri="{FF2B5EF4-FFF2-40B4-BE49-F238E27FC236}">
                  <a16:creationId xmlns:a16="http://schemas.microsoft.com/office/drawing/2014/main" id="{B540FDA7-E9FE-B947-A887-E8A32CFB861A}"/>
                </a:ext>
              </a:extLst>
            </p:cNvPr>
            <p:cNvSpPr/>
            <p:nvPr/>
          </p:nvSpPr>
          <p:spPr>
            <a:xfrm flipH="1">
              <a:off x="5878444" y="354701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4" name="Connector 123">
              <a:extLst>
                <a:ext uri="{FF2B5EF4-FFF2-40B4-BE49-F238E27FC236}">
                  <a16:creationId xmlns:a16="http://schemas.microsoft.com/office/drawing/2014/main" id="{556FEF35-0604-BE43-802D-C9BCD9D67FDD}"/>
                </a:ext>
              </a:extLst>
            </p:cNvPr>
            <p:cNvSpPr/>
            <p:nvPr/>
          </p:nvSpPr>
          <p:spPr>
            <a:xfrm flipH="1">
              <a:off x="5717080" y="367151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5" name="Connector 124">
              <a:extLst>
                <a:ext uri="{FF2B5EF4-FFF2-40B4-BE49-F238E27FC236}">
                  <a16:creationId xmlns:a16="http://schemas.microsoft.com/office/drawing/2014/main" id="{04176A1D-2345-A847-A99F-17A7A1F4ABEE}"/>
                </a:ext>
              </a:extLst>
            </p:cNvPr>
            <p:cNvSpPr/>
            <p:nvPr/>
          </p:nvSpPr>
          <p:spPr>
            <a:xfrm flipH="1">
              <a:off x="5842278" y="33821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6" name="Connector 125">
              <a:extLst>
                <a:ext uri="{FF2B5EF4-FFF2-40B4-BE49-F238E27FC236}">
                  <a16:creationId xmlns:a16="http://schemas.microsoft.com/office/drawing/2014/main" id="{BD519C1B-A28A-C74A-BB0E-1CFEE73E5E9A}"/>
                </a:ext>
              </a:extLst>
            </p:cNvPr>
            <p:cNvSpPr/>
            <p:nvPr/>
          </p:nvSpPr>
          <p:spPr>
            <a:xfrm flipH="1">
              <a:off x="5467104" y="3667611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7" name="Connector 126">
              <a:extLst>
                <a:ext uri="{FF2B5EF4-FFF2-40B4-BE49-F238E27FC236}">
                  <a16:creationId xmlns:a16="http://schemas.microsoft.com/office/drawing/2014/main" id="{B204E7CB-6FDC-FB43-AEE5-5BFC81D9C7E2}"/>
                </a:ext>
              </a:extLst>
            </p:cNvPr>
            <p:cNvSpPr/>
            <p:nvPr/>
          </p:nvSpPr>
          <p:spPr>
            <a:xfrm flipH="1">
              <a:off x="5178891" y="371380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8" name="Connector 127">
              <a:extLst>
                <a:ext uri="{FF2B5EF4-FFF2-40B4-BE49-F238E27FC236}">
                  <a16:creationId xmlns:a16="http://schemas.microsoft.com/office/drawing/2014/main" id="{B60083BC-10FD-5844-BCD8-D5FD178ABB2F}"/>
                </a:ext>
              </a:extLst>
            </p:cNvPr>
            <p:cNvSpPr/>
            <p:nvPr/>
          </p:nvSpPr>
          <p:spPr>
            <a:xfrm flipH="1">
              <a:off x="5083307" y="3149435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29" name="Connector 128">
              <a:extLst>
                <a:ext uri="{FF2B5EF4-FFF2-40B4-BE49-F238E27FC236}">
                  <a16:creationId xmlns:a16="http://schemas.microsoft.com/office/drawing/2014/main" id="{7F80308D-42C9-D348-B123-654F8363BF46}"/>
                </a:ext>
              </a:extLst>
            </p:cNvPr>
            <p:cNvSpPr/>
            <p:nvPr/>
          </p:nvSpPr>
          <p:spPr>
            <a:xfrm flipH="1">
              <a:off x="5528516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0" name="Connector 129">
              <a:extLst>
                <a:ext uri="{FF2B5EF4-FFF2-40B4-BE49-F238E27FC236}">
                  <a16:creationId xmlns:a16="http://schemas.microsoft.com/office/drawing/2014/main" id="{7E9A779F-6F47-4942-86AE-F2B545380195}"/>
                </a:ext>
              </a:extLst>
            </p:cNvPr>
            <p:cNvSpPr/>
            <p:nvPr/>
          </p:nvSpPr>
          <p:spPr>
            <a:xfrm flipH="1">
              <a:off x="5689878" y="3183164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1" name="Connector 130">
              <a:extLst>
                <a:ext uri="{FF2B5EF4-FFF2-40B4-BE49-F238E27FC236}">
                  <a16:creationId xmlns:a16="http://schemas.microsoft.com/office/drawing/2014/main" id="{69A2CC24-AA4B-BD4C-9FCB-1189FB557864}"/>
                </a:ext>
              </a:extLst>
            </p:cNvPr>
            <p:cNvSpPr/>
            <p:nvPr/>
          </p:nvSpPr>
          <p:spPr>
            <a:xfrm flipH="1">
              <a:off x="5467104" y="3094368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2" name="Connector 131">
              <a:extLst>
                <a:ext uri="{FF2B5EF4-FFF2-40B4-BE49-F238E27FC236}">
                  <a16:creationId xmlns:a16="http://schemas.microsoft.com/office/drawing/2014/main" id="{861EF4BF-045B-9D41-9EE6-1D9252F4E776}"/>
                </a:ext>
              </a:extLst>
            </p:cNvPr>
            <p:cNvSpPr/>
            <p:nvPr/>
          </p:nvSpPr>
          <p:spPr>
            <a:xfrm flipH="1">
              <a:off x="5223714" y="3358689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3" name="Connector 132">
              <a:extLst>
                <a:ext uri="{FF2B5EF4-FFF2-40B4-BE49-F238E27FC236}">
                  <a16:creationId xmlns:a16="http://schemas.microsoft.com/office/drawing/2014/main" id="{852AC1E5-BA60-7043-A0CC-2E6D4FF594D4}"/>
                </a:ext>
              </a:extLst>
            </p:cNvPr>
            <p:cNvSpPr/>
            <p:nvPr/>
          </p:nvSpPr>
          <p:spPr>
            <a:xfrm flipH="1">
              <a:off x="5824656" y="3066347"/>
              <a:ext cx="107576" cy="1205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2B24517E-45F8-4D47-8624-FF4CCE9D2C9F}"/>
              </a:ext>
            </a:extLst>
          </p:cNvPr>
          <p:cNvGrpSpPr/>
          <p:nvPr/>
        </p:nvGrpSpPr>
        <p:grpSpPr>
          <a:xfrm>
            <a:off x="1951928" y="7878902"/>
            <a:ext cx="1147482" cy="1832293"/>
            <a:chOff x="4947151" y="2122598"/>
            <a:chExt cx="1147482" cy="1832293"/>
          </a:xfrm>
        </p:grpSpPr>
        <p:sp>
          <p:nvSpPr>
            <p:cNvPr id="135" name="Can 134">
              <a:extLst>
                <a:ext uri="{FF2B5EF4-FFF2-40B4-BE49-F238E27FC236}">
                  <a16:creationId xmlns:a16="http://schemas.microsoft.com/office/drawing/2014/main" id="{0DB0B553-04E6-3B4D-BC7B-723C3469AD96}"/>
                </a:ext>
              </a:extLst>
            </p:cNvPr>
            <p:cNvSpPr/>
            <p:nvPr/>
          </p:nvSpPr>
          <p:spPr>
            <a:xfrm>
              <a:off x="4947151" y="2122598"/>
              <a:ext cx="1147482" cy="1757082"/>
            </a:xfrm>
            <a:prstGeom prst="can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  <p:sp>
          <p:nvSpPr>
            <p:cNvPr id="136" name="Can 135">
              <a:extLst>
                <a:ext uri="{FF2B5EF4-FFF2-40B4-BE49-F238E27FC236}">
                  <a16:creationId xmlns:a16="http://schemas.microsoft.com/office/drawing/2014/main" id="{95904941-A9E7-664F-BACA-797F5B82F3E2}"/>
                </a:ext>
              </a:extLst>
            </p:cNvPr>
            <p:cNvSpPr/>
            <p:nvPr/>
          </p:nvSpPr>
          <p:spPr>
            <a:xfrm>
              <a:off x="4947151" y="2744656"/>
              <a:ext cx="1147482" cy="1210235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 dirty="0"/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id="{768EDB84-0108-E943-BA7D-D76E04CE871A}"/>
              </a:ext>
            </a:extLst>
          </p:cNvPr>
          <p:cNvSpPr/>
          <p:nvPr/>
        </p:nvSpPr>
        <p:spPr>
          <a:xfrm rot="18813129">
            <a:off x="469198" y="8425397"/>
            <a:ext cx="872473" cy="66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2C18BC67-0A8D-8047-9DCE-D4EA64A38E1A}"/>
              </a:ext>
            </a:extLst>
          </p:cNvPr>
          <p:cNvSpPr/>
          <p:nvPr/>
        </p:nvSpPr>
        <p:spPr>
          <a:xfrm rot="18813129">
            <a:off x="2129229" y="8948085"/>
            <a:ext cx="872473" cy="66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3B55E2C-6566-F042-9197-499ADF5845DC}"/>
              </a:ext>
            </a:extLst>
          </p:cNvPr>
          <p:cNvSpPr txBox="1"/>
          <p:nvPr/>
        </p:nvSpPr>
        <p:spPr>
          <a:xfrm>
            <a:off x="323337" y="6460358"/>
            <a:ext cx="3221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2000" dirty="0"/>
              <a:t>Fill a glass with water and the other glass </a:t>
            </a:r>
            <a:r>
              <a:rPr lang="en-ES" sz="2000"/>
              <a:t>with plenty of salt </a:t>
            </a:r>
            <a:r>
              <a:rPr lang="en-ES" sz="2000" dirty="0"/>
              <a:t>and water.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C0CA734-3D34-0A49-A0DD-EA6B35F8A45F}"/>
              </a:ext>
            </a:extLst>
          </p:cNvPr>
          <p:cNvSpPr txBox="1"/>
          <p:nvPr/>
        </p:nvSpPr>
        <p:spPr>
          <a:xfrm>
            <a:off x="3531660" y="8429124"/>
            <a:ext cx="2777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2000" dirty="0"/>
              <a:t>Put the balloon in each glass and observe what happens.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86F8D65-DA97-4D46-99AE-BD6E548A9814}"/>
              </a:ext>
            </a:extLst>
          </p:cNvPr>
          <p:cNvSpPr/>
          <p:nvPr/>
        </p:nvSpPr>
        <p:spPr>
          <a:xfrm>
            <a:off x="2054075" y="1484603"/>
            <a:ext cx="1081016" cy="387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STEP 1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9EA532E-AF07-F14F-BDDD-6E0D3A5D7BF4}"/>
              </a:ext>
            </a:extLst>
          </p:cNvPr>
          <p:cNvSpPr/>
          <p:nvPr/>
        </p:nvSpPr>
        <p:spPr>
          <a:xfrm>
            <a:off x="4775233" y="3000566"/>
            <a:ext cx="1081016" cy="387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STEP 2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DC75FAB-6D47-F741-88DD-5462DE968FC0}"/>
              </a:ext>
            </a:extLst>
          </p:cNvPr>
          <p:cNvSpPr/>
          <p:nvPr/>
        </p:nvSpPr>
        <p:spPr>
          <a:xfrm>
            <a:off x="1492449" y="5938769"/>
            <a:ext cx="1081016" cy="387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STEP 4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80E98FA-A404-BB42-95F3-E626D5449592}"/>
              </a:ext>
            </a:extLst>
          </p:cNvPr>
          <p:cNvSpPr/>
          <p:nvPr/>
        </p:nvSpPr>
        <p:spPr>
          <a:xfrm>
            <a:off x="4453002" y="7944323"/>
            <a:ext cx="1081016" cy="387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STEP 5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51DF2C8-F578-6F4F-9962-6129ABF3F9FD}"/>
              </a:ext>
            </a:extLst>
          </p:cNvPr>
          <p:cNvSpPr/>
          <p:nvPr/>
        </p:nvSpPr>
        <p:spPr>
          <a:xfrm>
            <a:off x="2257302" y="4290396"/>
            <a:ext cx="1081016" cy="387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33079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hoek 30">
            <a:extLst>
              <a:ext uri="{FF2B5EF4-FFF2-40B4-BE49-F238E27FC236}">
                <a16:creationId xmlns:a16="http://schemas.microsoft.com/office/drawing/2014/main" id="{72368017-EEF0-4093-B177-EFA31E9AE098}"/>
              </a:ext>
            </a:extLst>
          </p:cNvPr>
          <p:cNvSpPr/>
          <p:nvPr/>
        </p:nvSpPr>
        <p:spPr>
          <a:xfrm>
            <a:off x="0" y="6477302"/>
            <a:ext cx="6858000" cy="342869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650B5C0C-B67A-462B-A036-45E599DDFB55}"/>
              </a:ext>
            </a:extLst>
          </p:cNvPr>
          <p:cNvSpPr/>
          <p:nvPr/>
        </p:nvSpPr>
        <p:spPr>
          <a:xfrm>
            <a:off x="0" y="0"/>
            <a:ext cx="6858000" cy="329656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528CA81-27C7-46E8-8222-D15455BEF495}"/>
              </a:ext>
            </a:extLst>
          </p:cNvPr>
          <p:cNvSpPr/>
          <p:nvPr/>
        </p:nvSpPr>
        <p:spPr>
          <a:xfrm>
            <a:off x="0" y="3428697"/>
            <a:ext cx="6858000" cy="290343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A05886B-CD28-42FB-944E-6C77A81C2241}"/>
              </a:ext>
            </a:extLst>
          </p:cNvPr>
          <p:cNvSpPr txBox="1"/>
          <p:nvPr/>
        </p:nvSpPr>
        <p:spPr>
          <a:xfrm>
            <a:off x="98027" y="244114"/>
            <a:ext cx="4472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Lesson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Float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or </a:t>
            </a:r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Not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Float</a:t>
            </a:r>
            <a:r>
              <a:rPr lang="nl-B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D5D5DAF-6DFC-41B8-9BE0-41F8549EC3A2}"/>
              </a:ext>
            </a:extLst>
          </p:cNvPr>
          <p:cNvSpPr txBox="1"/>
          <p:nvPr/>
        </p:nvSpPr>
        <p:spPr>
          <a:xfrm>
            <a:off x="286226" y="1269592"/>
            <a:ext cx="34163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Paper clip in water: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try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putting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some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paper clips (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vertical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horizontal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) in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water</a:t>
            </a:r>
          </a:p>
          <a:p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What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Happens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? Are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there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any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differences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90921F3-6C90-4868-8199-D9DDEF0C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932" y="1215573"/>
            <a:ext cx="1928813" cy="1714500"/>
          </a:xfrm>
          <a:prstGeom prst="rect">
            <a:avLst/>
          </a:prstGeom>
        </p:spPr>
      </p:pic>
      <p:sp>
        <p:nvSpPr>
          <p:cNvPr id="12" name="Ovaal 11">
            <a:extLst>
              <a:ext uri="{FF2B5EF4-FFF2-40B4-BE49-F238E27FC236}">
                <a16:creationId xmlns:a16="http://schemas.microsoft.com/office/drawing/2014/main" id="{F41E79E5-0B3B-4D7A-92E0-DABB74114DAB}"/>
              </a:ext>
            </a:extLst>
          </p:cNvPr>
          <p:cNvSpPr/>
          <p:nvPr/>
        </p:nvSpPr>
        <p:spPr>
          <a:xfrm>
            <a:off x="223217" y="7888110"/>
            <a:ext cx="2201165" cy="147732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813AC0CA-D7D8-4264-9498-5F1BFEDD0219}"/>
              </a:ext>
            </a:extLst>
          </p:cNvPr>
          <p:cNvSpPr/>
          <p:nvPr/>
        </p:nvSpPr>
        <p:spPr>
          <a:xfrm>
            <a:off x="858765" y="8413014"/>
            <a:ext cx="852564" cy="50118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4A39DF8-B473-4A99-8E6C-0498DD070EBF}"/>
              </a:ext>
            </a:extLst>
          </p:cNvPr>
          <p:cNvSpPr txBox="1"/>
          <p:nvPr/>
        </p:nvSpPr>
        <p:spPr>
          <a:xfrm rot="21353336">
            <a:off x="657529" y="8245878"/>
            <a:ext cx="980339" cy="5249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083504"/>
              </a:avLst>
            </a:prstTxWarp>
            <a:spAutoFit/>
          </a:bodyPr>
          <a:lstStyle/>
          <a:p>
            <a:r>
              <a:rPr lang="nl-BE" b="1" dirty="0"/>
              <a:t>FLOAT</a:t>
            </a:r>
          </a:p>
        </p:txBody>
      </p:sp>
      <p:cxnSp>
        <p:nvCxnSpPr>
          <p:cNvPr id="19" name="Verbindingslijn: gebogen 18">
            <a:extLst>
              <a:ext uri="{FF2B5EF4-FFF2-40B4-BE49-F238E27FC236}">
                <a16:creationId xmlns:a16="http://schemas.microsoft.com/office/drawing/2014/main" id="{D0681277-7B4A-43BC-A653-270141761730}"/>
              </a:ext>
            </a:extLst>
          </p:cNvPr>
          <p:cNvCxnSpPr>
            <a:cxnSpLocks/>
          </p:cNvCxnSpPr>
          <p:nvPr/>
        </p:nvCxnSpPr>
        <p:spPr>
          <a:xfrm rot="10800000">
            <a:off x="2424382" y="8150562"/>
            <a:ext cx="1221448" cy="99733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ep 40">
            <a:extLst>
              <a:ext uri="{FF2B5EF4-FFF2-40B4-BE49-F238E27FC236}">
                <a16:creationId xmlns:a16="http://schemas.microsoft.com/office/drawing/2014/main" id="{8557BC8F-9013-41FE-8EAC-F7ADD556F728}"/>
              </a:ext>
            </a:extLst>
          </p:cNvPr>
          <p:cNvGrpSpPr/>
          <p:nvPr/>
        </p:nvGrpSpPr>
        <p:grpSpPr>
          <a:xfrm>
            <a:off x="542489" y="4531530"/>
            <a:ext cx="2081180" cy="1647730"/>
            <a:chOff x="542489" y="4531530"/>
            <a:chExt cx="2081180" cy="1647730"/>
          </a:xfrm>
        </p:grpSpPr>
        <p:sp>
          <p:nvSpPr>
            <p:cNvPr id="23" name="Gelijkbenige driehoek 22">
              <a:extLst>
                <a:ext uri="{FF2B5EF4-FFF2-40B4-BE49-F238E27FC236}">
                  <a16:creationId xmlns:a16="http://schemas.microsoft.com/office/drawing/2014/main" id="{970D937C-7B43-4049-8488-A2B234C717D3}"/>
                </a:ext>
              </a:extLst>
            </p:cNvPr>
            <p:cNvSpPr/>
            <p:nvPr/>
          </p:nvSpPr>
          <p:spPr>
            <a:xfrm>
              <a:off x="865529" y="4531530"/>
              <a:ext cx="1181100" cy="11557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Diagonale streep 23">
              <a:extLst>
                <a:ext uri="{FF2B5EF4-FFF2-40B4-BE49-F238E27FC236}">
                  <a16:creationId xmlns:a16="http://schemas.microsoft.com/office/drawing/2014/main" id="{77C4DDF9-793F-466A-9D46-07037F45D01A}"/>
                </a:ext>
              </a:extLst>
            </p:cNvPr>
            <p:cNvSpPr/>
            <p:nvPr/>
          </p:nvSpPr>
          <p:spPr>
            <a:xfrm rot="13916605">
              <a:off x="776809" y="4332400"/>
              <a:ext cx="1612540" cy="2081180"/>
            </a:xfrm>
            <a:prstGeom prst="diagStrip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Tekstvak 25">
            <a:extLst>
              <a:ext uri="{FF2B5EF4-FFF2-40B4-BE49-F238E27FC236}">
                <a16:creationId xmlns:a16="http://schemas.microsoft.com/office/drawing/2014/main" id="{21DDC9F8-6A0D-498B-B421-0DDE970D3B3D}"/>
              </a:ext>
            </a:extLst>
          </p:cNvPr>
          <p:cNvSpPr txBox="1"/>
          <p:nvPr/>
        </p:nvSpPr>
        <p:spPr>
          <a:xfrm>
            <a:off x="3633318" y="3830828"/>
            <a:ext cx="3176861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Sail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boats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place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a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boat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in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water, does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float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</a:p>
          <a:p>
            <a:r>
              <a:rPr lang="nl-BE" dirty="0" err="1">
                <a:latin typeface="Cambria Math"/>
                <a:ea typeface="Cambria Math"/>
              </a:rPr>
              <a:t>Add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coins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until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it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sinks</a:t>
            </a:r>
            <a:r>
              <a:rPr lang="nl-BE" dirty="0">
                <a:latin typeface="Cambria Math"/>
                <a:ea typeface="Cambria Math"/>
              </a:rPr>
              <a:t>. How </a:t>
            </a:r>
            <a:r>
              <a:rPr lang="nl-BE" dirty="0" err="1">
                <a:latin typeface="Cambria Math"/>
                <a:ea typeface="Cambria Math"/>
              </a:rPr>
              <a:t>many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coins</a:t>
            </a:r>
            <a:r>
              <a:rPr lang="nl-BE" dirty="0">
                <a:latin typeface="Cambria Math"/>
                <a:ea typeface="Cambria Math"/>
              </a:rPr>
              <a:t> does </a:t>
            </a:r>
            <a:r>
              <a:rPr lang="nl-BE" dirty="0" err="1">
                <a:latin typeface="Cambria Math"/>
                <a:ea typeface="Cambria Math"/>
              </a:rPr>
              <a:t>it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need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to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sink</a:t>
            </a:r>
            <a:r>
              <a:rPr lang="nl-BE" dirty="0">
                <a:latin typeface="Cambria Math"/>
                <a:ea typeface="Cambria Math"/>
              </a:rPr>
              <a:t>? </a:t>
            </a:r>
            <a:r>
              <a:rPr lang="nl-BE" dirty="0" err="1">
                <a:latin typeface="Cambria Math"/>
                <a:ea typeface="Cambria Math"/>
              </a:rPr>
              <a:t>Try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to</a:t>
            </a:r>
            <a:r>
              <a:rPr lang="nl-BE" dirty="0">
                <a:latin typeface="Cambria Math"/>
                <a:ea typeface="Cambria Math"/>
              </a:rPr>
              <a:t> design a </a:t>
            </a:r>
            <a:r>
              <a:rPr lang="nl-BE" dirty="0" err="1">
                <a:latin typeface="Cambria Math"/>
                <a:ea typeface="Cambria Math"/>
              </a:rPr>
              <a:t>boat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that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holds</a:t>
            </a:r>
            <a:r>
              <a:rPr lang="nl-BE" dirty="0">
                <a:latin typeface="Cambria Math"/>
                <a:ea typeface="Cambria Math"/>
              </a:rPr>
              <a:t> more </a:t>
            </a:r>
            <a:r>
              <a:rPr lang="nl-BE" dirty="0" err="1">
                <a:latin typeface="Cambria Math"/>
                <a:ea typeface="Cambria Math"/>
              </a:rPr>
              <a:t>coins</a:t>
            </a:r>
            <a:r>
              <a:rPr lang="nl-BE" dirty="0">
                <a:latin typeface="Cambria Math"/>
                <a:ea typeface="Cambria Math"/>
              </a:rPr>
              <a:t>.</a:t>
            </a:r>
            <a:endParaRPr lang="nl-B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8" name="Verbindingslijn: gebogen 27">
            <a:extLst>
              <a:ext uri="{FF2B5EF4-FFF2-40B4-BE49-F238E27FC236}">
                <a16:creationId xmlns:a16="http://schemas.microsoft.com/office/drawing/2014/main" id="{0FA28239-79AF-401F-83E8-C76341BE6C65}"/>
              </a:ext>
            </a:extLst>
          </p:cNvPr>
          <p:cNvCxnSpPr/>
          <p:nvPr/>
        </p:nvCxnSpPr>
        <p:spPr>
          <a:xfrm rot="10800000">
            <a:off x="2419350" y="5229584"/>
            <a:ext cx="1790700" cy="88750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C888F1D7-B1FF-4D88-A7B8-723B52E495C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CFCF1"/>
              </a:clrFrom>
              <a:clrTo>
                <a:srgbClr val="FCFC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45848" y="4821361"/>
            <a:ext cx="2006604" cy="2006604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398F6257-90A2-4A96-8471-CA5386A4CAB5}"/>
              </a:ext>
            </a:extLst>
          </p:cNvPr>
          <p:cNvSpPr txBox="1"/>
          <p:nvPr/>
        </p:nvSpPr>
        <p:spPr>
          <a:xfrm>
            <a:off x="3821512" y="8918345"/>
            <a:ext cx="7493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/>
              <a:t>Plate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8C2D86B-F19F-4281-8FC3-D4A43F50EFE3}"/>
              </a:ext>
            </a:extLst>
          </p:cNvPr>
          <p:cNvSpPr txBox="1"/>
          <p:nvPr/>
        </p:nvSpPr>
        <p:spPr>
          <a:xfrm>
            <a:off x="1807721" y="3471489"/>
            <a:ext cx="20057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EXPERIMENT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BAFBECC-5D87-4DDF-B433-00FEEC261FD1}"/>
              </a:ext>
            </a:extLst>
          </p:cNvPr>
          <p:cNvSpPr txBox="1"/>
          <p:nvPr/>
        </p:nvSpPr>
        <p:spPr>
          <a:xfrm>
            <a:off x="1768910" y="784482"/>
            <a:ext cx="204489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EXPERIMENT 1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542B55C3-5E29-4958-88A1-1A4CCCB2509E}"/>
              </a:ext>
            </a:extLst>
          </p:cNvPr>
          <p:cNvSpPr txBox="1"/>
          <p:nvPr/>
        </p:nvSpPr>
        <p:spPr>
          <a:xfrm>
            <a:off x="4210050" y="7067120"/>
            <a:ext cx="23749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BE" dirty="0" err="1">
                <a:latin typeface="Cambria Math"/>
                <a:ea typeface="Cambria Math"/>
              </a:rPr>
              <a:t>Use</a:t>
            </a:r>
            <a:r>
              <a:rPr lang="nl-BE" dirty="0">
                <a:latin typeface="Cambria Math"/>
                <a:ea typeface="Cambria Math"/>
              </a:rPr>
              <a:t> a whiteboard marker </a:t>
            </a:r>
            <a:r>
              <a:rPr lang="nl-BE" dirty="0" err="1">
                <a:latin typeface="Cambria Math"/>
                <a:ea typeface="Cambria Math"/>
              </a:rPr>
              <a:t>to</a:t>
            </a:r>
            <a:r>
              <a:rPr lang="nl-BE" dirty="0">
                <a:latin typeface="Cambria Math"/>
                <a:ea typeface="Cambria Math"/>
              </a:rPr>
              <a:t> draw on a </a:t>
            </a:r>
            <a:r>
              <a:rPr lang="nl-BE" dirty="0" err="1">
                <a:latin typeface="Cambria Math"/>
                <a:ea typeface="Cambria Math"/>
              </a:rPr>
              <a:t>plate</a:t>
            </a:r>
            <a:r>
              <a:rPr lang="nl-BE" dirty="0">
                <a:latin typeface="Cambria Math"/>
                <a:ea typeface="Cambria Math"/>
              </a:rPr>
              <a:t>, </a:t>
            </a:r>
            <a:r>
              <a:rPr lang="nl-BE" dirty="0" err="1">
                <a:latin typeface="Cambria Math"/>
                <a:ea typeface="Cambria Math"/>
              </a:rPr>
              <a:t>immediately</a:t>
            </a:r>
            <a:r>
              <a:rPr lang="nl-BE" dirty="0">
                <a:latin typeface="Cambria Math"/>
                <a:ea typeface="Cambria Math"/>
              </a:rPr>
              <a:t> cover </a:t>
            </a:r>
            <a:r>
              <a:rPr lang="nl-BE" dirty="0" err="1">
                <a:latin typeface="Cambria Math"/>
                <a:ea typeface="Cambria Math"/>
              </a:rPr>
              <a:t>it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with</a:t>
            </a:r>
            <a:r>
              <a:rPr lang="nl-BE" dirty="0">
                <a:latin typeface="Cambria Math"/>
                <a:ea typeface="Cambria Math"/>
              </a:rPr>
              <a:t>  water </a:t>
            </a:r>
            <a:r>
              <a:rPr lang="nl-BE" dirty="0" err="1">
                <a:latin typeface="Cambria Math"/>
                <a:ea typeface="Cambria Math"/>
              </a:rPr>
              <a:t>and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watch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what</a:t>
            </a:r>
            <a:r>
              <a:rPr lang="nl-BE" dirty="0">
                <a:latin typeface="Cambria Math"/>
                <a:ea typeface="Cambria Math"/>
              </a:rPr>
              <a:t> </a:t>
            </a:r>
            <a:r>
              <a:rPr lang="nl-BE" dirty="0" err="1">
                <a:latin typeface="Cambria Math"/>
                <a:ea typeface="Cambria Math"/>
              </a:rPr>
              <a:t>happens</a:t>
            </a:r>
            <a:r>
              <a:rPr lang="nl-BE" dirty="0">
                <a:latin typeface="Cambria Math"/>
                <a:ea typeface="Cambria Math"/>
              </a:rPr>
              <a:t>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A14A2C21-9439-4CCD-8A0F-73CF859B8AEE}"/>
              </a:ext>
            </a:extLst>
          </p:cNvPr>
          <p:cNvSpPr txBox="1"/>
          <p:nvPr/>
        </p:nvSpPr>
        <p:spPr>
          <a:xfrm>
            <a:off x="1986402" y="6561920"/>
            <a:ext cx="1976589" cy="376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EXPERIMENT 3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DA616CC9-4E1C-4CEC-9288-33502A2E21BB}"/>
              </a:ext>
            </a:extLst>
          </p:cNvPr>
          <p:cNvSpPr txBox="1"/>
          <p:nvPr/>
        </p:nvSpPr>
        <p:spPr>
          <a:xfrm>
            <a:off x="4668839" y="182448"/>
            <a:ext cx="1928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What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need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Paperclips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Water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7301EDCD-7F43-4848-820F-8CF04FF7C218}"/>
              </a:ext>
            </a:extLst>
          </p:cNvPr>
          <p:cNvSpPr txBox="1"/>
          <p:nvPr/>
        </p:nvSpPr>
        <p:spPr>
          <a:xfrm>
            <a:off x="266699" y="3713405"/>
            <a:ext cx="1797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What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need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Coins</a:t>
            </a:r>
            <a:endParaRPr lang="nl-B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28AF7DD9-4645-4508-A571-5DDA79882746}"/>
              </a:ext>
            </a:extLst>
          </p:cNvPr>
          <p:cNvSpPr txBox="1"/>
          <p:nvPr/>
        </p:nvSpPr>
        <p:spPr>
          <a:xfrm>
            <a:off x="260827" y="6605455"/>
            <a:ext cx="180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What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nl-B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need</a:t>
            </a: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Whiteboard marker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latin typeface="Cambria Math" panose="02040503050406030204" pitchFamily="18" charset="0"/>
                <a:ea typeface="Cambria Math" panose="02040503050406030204" pitchFamily="18" charset="0"/>
              </a:rPr>
              <a:t>Plate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3B05FD5A-E7C2-4429-9CA9-C3E680A9E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0" y="9338105"/>
            <a:ext cx="1846840" cy="5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0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bc83c2-e32a-41a5-bad4-6d15f7ac4ebb">
      <Terms xmlns="http://schemas.microsoft.com/office/infopath/2007/PartnerControls"/>
    </lcf76f155ced4ddcb4097134ff3c332f>
    <TaxCatchAll xmlns="45bdd69c-5795-45f1-a6e3-cee3b501e8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C99E88FA597B48BA80EAF5C61935A9" ma:contentTypeVersion="18" ma:contentTypeDescription="Create a new document." ma:contentTypeScope="" ma:versionID="b44099d857a0b9f10f1924a4da9c98cb">
  <xsd:schema xmlns:xsd="http://www.w3.org/2001/XMLSchema" xmlns:xs="http://www.w3.org/2001/XMLSchema" xmlns:p="http://schemas.microsoft.com/office/2006/metadata/properties" xmlns:ns2="2abc83c2-e32a-41a5-bad4-6d15f7ac4ebb" xmlns:ns3="45bdd69c-5795-45f1-a6e3-cee3b501e877" targetNamespace="http://schemas.microsoft.com/office/2006/metadata/properties" ma:root="true" ma:fieldsID="73394a36030865cb00bba97edb72673d" ns2:_="" ns3:_="">
    <xsd:import namespace="2abc83c2-e32a-41a5-bad4-6d15f7ac4ebb"/>
    <xsd:import namespace="45bdd69c-5795-45f1-a6e3-cee3b501e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c83c2-e32a-41a5-bad4-6d15f7ac4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3279d56-fcad-4d47-a151-0a8756d72c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dd69c-5795-45f1-a6e3-cee3b501e87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41b6c2a-8848-46cc-b068-3edb55b10060}" ma:internalName="TaxCatchAll" ma:showField="CatchAllData" ma:web="45bdd69c-5795-45f1-a6e3-cee3b501e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D4BB20-7B3B-400D-963B-FA0C95B37911}">
  <ds:schemaRefs>
    <ds:schemaRef ds:uri="http://schemas.microsoft.com/office/2006/metadata/properties"/>
    <ds:schemaRef ds:uri="http://schemas.microsoft.com/office/infopath/2007/PartnerControls"/>
    <ds:schemaRef ds:uri="2abc83c2-e32a-41a5-bad4-6d15f7ac4ebb"/>
    <ds:schemaRef ds:uri="45bdd69c-5795-45f1-a6e3-cee3b501e877"/>
  </ds:schemaRefs>
</ds:datastoreItem>
</file>

<file path=customXml/itemProps2.xml><?xml version="1.0" encoding="utf-8"?>
<ds:datastoreItem xmlns:ds="http://schemas.openxmlformats.org/officeDocument/2006/customXml" ds:itemID="{3E361A6D-C739-4751-8370-738A473C2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12A364-ACE6-4AA5-883C-5BB82823A96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108</Words>
  <Application>Microsoft Office PowerPoint</Application>
  <PresentationFormat>A4 Paper (210x297 mm)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Kantoorthema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2022-03-18T08:50:29Z</dcterms:created>
  <dcterms:modified xsi:type="dcterms:W3CDTF">2023-10-24T15:58:18Z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0x010100B7C99E88FA597B48BA80EAF5C61935A9</vt:lpwstr>
  </property>
  <property fmtid="{D5CDD505-2E9C-101B-9397-08002B2CF9AE}" pid="3" name="MediaServiceImageTags">
    <vt:lpwstr/>
  </property>
</Properties>
</file>